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16" r:id="rId2"/>
  </p:sldMasterIdLst>
  <p:notesMasterIdLst>
    <p:notesMasterId r:id="rId38"/>
  </p:notesMasterIdLst>
  <p:handoutMasterIdLst>
    <p:handoutMasterId r:id="rId39"/>
  </p:handoutMasterIdLst>
  <p:sldIdLst>
    <p:sldId id="387" r:id="rId3"/>
    <p:sldId id="389" r:id="rId4"/>
    <p:sldId id="391" r:id="rId5"/>
    <p:sldId id="399" r:id="rId6"/>
    <p:sldId id="401" r:id="rId7"/>
    <p:sldId id="403" r:id="rId8"/>
    <p:sldId id="292" r:id="rId9"/>
    <p:sldId id="404" r:id="rId10"/>
    <p:sldId id="405" r:id="rId11"/>
    <p:sldId id="363" r:id="rId12"/>
    <p:sldId id="406" r:id="rId13"/>
    <p:sldId id="407" r:id="rId14"/>
    <p:sldId id="408" r:id="rId15"/>
    <p:sldId id="409" r:id="rId16"/>
    <p:sldId id="410" r:id="rId17"/>
    <p:sldId id="281" r:id="rId18"/>
    <p:sldId id="412" r:id="rId19"/>
    <p:sldId id="413" r:id="rId20"/>
    <p:sldId id="418" r:id="rId21"/>
    <p:sldId id="420" r:id="rId22"/>
    <p:sldId id="414" r:id="rId23"/>
    <p:sldId id="419" r:id="rId24"/>
    <p:sldId id="421" r:id="rId25"/>
    <p:sldId id="415" r:id="rId26"/>
    <p:sldId id="416" r:id="rId27"/>
    <p:sldId id="417" r:id="rId28"/>
    <p:sldId id="427" r:id="rId29"/>
    <p:sldId id="428" r:id="rId30"/>
    <p:sldId id="423" r:id="rId31"/>
    <p:sldId id="422" r:id="rId32"/>
    <p:sldId id="424" r:id="rId33"/>
    <p:sldId id="425" r:id="rId34"/>
    <p:sldId id="393" r:id="rId35"/>
    <p:sldId id="395" r:id="rId36"/>
    <p:sldId id="397" r:id="rId37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331"/>
    <a:srgbClr val="0A614E"/>
    <a:srgbClr val="D6D6D6"/>
    <a:srgbClr val="FF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7"/>
    <p:restoredTop sz="94632"/>
  </p:normalViewPr>
  <p:slideViewPr>
    <p:cSldViewPr snapToGrid="0">
      <p:cViewPr varScale="1">
        <p:scale>
          <a:sx n="104" d="100"/>
          <a:sy n="104" d="100"/>
        </p:scale>
        <p:origin x="216" y="1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5D9C297-731B-8744-8E00-E5FA0A3521A4}" type="datetimeFigureOut">
              <a:rPr lang="en-US" smtClean="0"/>
              <a:t>12/3/18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C7E6150-1F46-714C-9B9A-FFF7C591F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95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E9D6A6C-BCA7-DA40-B4C6-3D846D9E0335}" type="datetimeFigureOut">
              <a:rPr lang="en-US" smtClean="0"/>
              <a:t>12/3/18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547BD7A-3425-4141-AE61-34BCDC90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0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77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60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41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23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88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33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53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98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6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06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3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5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59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35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48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63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97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6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273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12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070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14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203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37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3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689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92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061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16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02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53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11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4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1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12/3/18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7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4024100-BAA2-4347-8333-7D45FCF608A4}" type="datetimeFigureOut">
              <a:rPr lang="en-US" smtClean="0"/>
              <a:t>12/3/18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5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4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6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12/3/18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91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12/3/18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12/3/18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71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12/3/18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4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12/3/18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098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12/3/18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4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12/3/18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8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12/3/18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9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24100-BAA2-4347-8333-7D45FCF608A4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4024100-BAA2-4347-8333-7D45FCF608A4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7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CA9CA9-E941-DC48-9D0B-55C1E14A8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78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E86C75-4D02-E448-8969-70CACCAF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6522A5-69B2-7A49-A7F1-A1ED31AB426D}"/>
              </a:ext>
            </a:extLst>
          </p:cNvPr>
          <p:cNvSpPr txBox="1"/>
          <p:nvPr/>
        </p:nvSpPr>
        <p:spPr>
          <a:xfrm>
            <a:off x="1493520" y="3013501"/>
            <a:ext cx="920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SECTION HEADERS</a:t>
            </a:r>
          </a:p>
        </p:txBody>
      </p:sp>
    </p:spTree>
    <p:extLst>
      <p:ext uri="{BB962C8B-B14F-4D97-AF65-F5344CB8AC3E}">
        <p14:creationId xmlns:p14="http://schemas.microsoft.com/office/powerpoint/2010/main" val="212495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E86C75-4D02-E448-8969-70CACCAF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6522A5-69B2-7A49-A7F1-A1ED31AB426D}"/>
              </a:ext>
            </a:extLst>
          </p:cNvPr>
          <p:cNvSpPr txBox="1"/>
          <p:nvPr/>
        </p:nvSpPr>
        <p:spPr>
          <a:xfrm>
            <a:off x="1493520" y="3013501"/>
            <a:ext cx="920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SECTION HEADERS</a:t>
            </a:r>
          </a:p>
        </p:txBody>
      </p:sp>
    </p:spTree>
    <p:extLst>
      <p:ext uri="{BB962C8B-B14F-4D97-AF65-F5344CB8AC3E}">
        <p14:creationId xmlns:p14="http://schemas.microsoft.com/office/powerpoint/2010/main" val="1199619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E86C75-4D02-E448-8969-70CACCAF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6522A5-69B2-7A49-A7F1-A1ED31AB426D}"/>
              </a:ext>
            </a:extLst>
          </p:cNvPr>
          <p:cNvSpPr txBox="1"/>
          <p:nvPr/>
        </p:nvSpPr>
        <p:spPr>
          <a:xfrm>
            <a:off x="1493520" y="3013501"/>
            <a:ext cx="920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SECTION HEADERS</a:t>
            </a:r>
          </a:p>
        </p:txBody>
      </p:sp>
    </p:spTree>
    <p:extLst>
      <p:ext uri="{BB962C8B-B14F-4D97-AF65-F5344CB8AC3E}">
        <p14:creationId xmlns:p14="http://schemas.microsoft.com/office/powerpoint/2010/main" val="1537755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08F8A-4662-9B4C-BE51-0AF88738A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AFBCD3-4E73-FB4F-9983-432B38BDDD55}"/>
              </a:ext>
            </a:extLst>
          </p:cNvPr>
          <p:cNvSpPr txBox="1"/>
          <p:nvPr/>
        </p:nvSpPr>
        <p:spPr>
          <a:xfrm>
            <a:off x="572877" y="1226285"/>
            <a:ext cx="11038901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Header Here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#1 Goes Here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be placed right here.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#2 Goes Here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Sub-bullet point should be formatted like this.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formatted like this.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formatted like this.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formatted like this.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#3 Goes Here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be placed right 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0D535-3668-344C-82AB-45DB85B9F238}"/>
              </a:ext>
            </a:extLst>
          </p:cNvPr>
          <p:cNvSpPr txBox="1"/>
          <p:nvPr/>
        </p:nvSpPr>
        <p:spPr>
          <a:xfrm>
            <a:off x="572876" y="247079"/>
            <a:ext cx="11038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549681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08F8A-4662-9B4C-BE51-0AF88738A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AFBCD3-4E73-FB4F-9983-432B38BDDD55}"/>
              </a:ext>
            </a:extLst>
          </p:cNvPr>
          <p:cNvSpPr txBox="1"/>
          <p:nvPr/>
        </p:nvSpPr>
        <p:spPr>
          <a:xfrm>
            <a:off x="572877" y="1226285"/>
            <a:ext cx="11038901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Header Here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#1 Goes Here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be placed right here.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#2 Goes Here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Sub-bullet point should be formatted like this.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formatted like this.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formatted like this.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formatted like this.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#3 Goes Here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be placed right 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0833D-AF54-494E-B003-65CAE2D4DEBC}"/>
              </a:ext>
            </a:extLst>
          </p:cNvPr>
          <p:cNvSpPr txBox="1"/>
          <p:nvPr/>
        </p:nvSpPr>
        <p:spPr>
          <a:xfrm>
            <a:off x="572876" y="247079"/>
            <a:ext cx="11038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58981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08F8A-4662-9B4C-BE51-0AF88738A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AFBCD3-4E73-FB4F-9983-432B38BDDD55}"/>
              </a:ext>
            </a:extLst>
          </p:cNvPr>
          <p:cNvSpPr txBox="1"/>
          <p:nvPr/>
        </p:nvSpPr>
        <p:spPr>
          <a:xfrm>
            <a:off x="572877" y="1226285"/>
            <a:ext cx="11038901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Header Here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#1 Goes Here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be placed right here.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#2 Goes Here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Sub-bullet point should be formatted like this.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formatted like this.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formatted like this.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formatted like this.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#3 Goes Here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be placed right 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9BB06C-FFCB-B948-8788-EE998C136FF6}"/>
              </a:ext>
            </a:extLst>
          </p:cNvPr>
          <p:cNvSpPr txBox="1"/>
          <p:nvPr/>
        </p:nvSpPr>
        <p:spPr>
          <a:xfrm>
            <a:off x="572876" y="247079"/>
            <a:ext cx="11038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053828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760F1-7420-8D4B-9E1E-03990AD62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F765BA-9389-3D4E-A787-1286AA471DFD}"/>
              </a:ext>
            </a:extLst>
          </p:cNvPr>
          <p:cNvSpPr txBox="1"/>
          <p:nvPr/>
        </p:nvSpPr>
        <p:spPr>
          <a:xfrm>
            <a:off x="572877" y="1226285"/>
            <a:ext cx="11038901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Header Here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#1 Goes Here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be placed right here.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#2 Goes Here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Sub-bullet point should be formatted like this.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formatted like this.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formatted like this.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formatted like this.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#3 Goes Here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be placed right here.</a:t>
            </a:r>
          </a:p>
        </p:txBody>
      </p:sp>
    </p:spTree>
    <p:extLst>
      <p:ext uri="{BB962C8B-B14F-4D97-AF65-F5344CB8AC3E}">
        <p14:creationId xmlns:p14="http://schemas.microsoft.com/office/powerpoint/2010/main" val="907681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760F1-7420-8D4B-9E1E-03990AD62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3CD8A7-2EC4-364E-87F4-F77AC8F80D73}"/>
              </a:ext>
            </a:extLst>
          </p:cNvPr>
          <p:cNvSpPr txBox="1"/>
          <p:nvPr/>
        </p:nvSpPr>
        <p:spPr>
          <a:xfrm>
            <a:off x="572877" y="2951946"/>
            <a:ext cx="11038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text can be placed like this. Maybe it’s a quote?</a:t>
            </a:r>
            <a:br>
              <a:rPr lang="en-US" sz="32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 a stat? Maybe a blurb that needs emphasis.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341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760F1-7420-8D4B-9E1E-03990AD62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E973A0-E5AD-3B48-8B6F-B6281B76AE24}"/>
              </a:ext>
            </a:extLst>
          </p:cNvPr>
          <p:cNvSpPr txBox="1"/>
          <p:nvPr/>
        </p:nvSpPr>
        <p:spPr>
          <a:xfrm>
            <a:off x="572877" y="4434383"/>
            <a:ext cx="11038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text can be placed like this. Maybe it’s a quote?</a:t>
            </a:r>
            <a:br>
              <a:rPr lang="en-US" sz="32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 a stat? Maybe a blurb that needs emphasis.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323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760F1-7420-8D4B-9E1E-03990AD62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2A2559-FCF0-BE45-A9E1-E7BF844B74D0}"/>
              </a:ext>
            </a:extLst>
          </p:cNvPr>
          <p:cNvSpPr txBox="1"/>
          <p:nvPr/>
        </p:nvSpPr>
        <p:spPr>
          <a:xfrm>
            <a:off x="572877" y="638237"/>
            <a:ext cx="11038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text can be placed like this.</a:t>
            </a:r>
          </a:p>
          <a:p>
            <a:r>
              <a:rPr lang="en-US" sz="32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 it’s a quote? Maybe a stat?</a:t>
            </a:r>
          </a:p>
          <a:p>
            <a:r>
              <a:rPr lang="en-US" sz="32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 a blurb that needs emphasis.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CA9CA9-E941-DC48-9D0B-55C1E14A8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29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760F1-7420-8D4B-9E1E-03990AD62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23C615-2378-154A-8D8C-B586A54E7EAC}"/>
              </a:ext>
            </a:extLst>
          </p:cNvPr>
          <p:cNvSpPr txBox="1"/>
          <p:nvPr/>
        </p:nvSpPr>
        <p:spPr>
          <a:xfrm>
            <a:off x="572877" y="735219"/>
            <a:ext cx="11038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text can be placed like this.</a:t>
            </a:r>
          </a:p>
          <a:p>
            <a:r>
              <a:rPr lang="en-US" sz="32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 it’s a quote? Maybe a stat?</a:t>
            </a:r>
          </a:p>
          <a:p>
            <a:r>
              <a:rPr lang="en-US" sz="32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 a blurb that needs emphasis.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662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760F1-7420-8D4B-9E1E-03990AD62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C455B4-D1EB-CE41-8F69-88F2929C2D0D}"/>
              </a:ext>
            </a:extLst>
          </p:cNvPr>
          <p:cNvSpPr txBox="1"/>
          <p:nvPr/>
        </p:nvSpPr>
        <p:spPr>
          <a:xfrm>
            <a:off x="572877" y="4295837"/>
            <a:ext cx="11038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text can be placed like this. Maybe it’s a quote?</a:t>
            </a:r>
            <a:b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 a stat? Maybe a blurb that needs emphasis.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50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760F1-7420-8D4B-9E1E-03990AD62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542355-84E6-1849-9913-F85156FEAECC}"/>
              </a:ext>
            </a:extLst>
          </p:cNvPr>
          <p:cNvSpPr txBox="1"/>
          <p:nvPr/>
        </p:nvSpPr>
        <p:spPr>
          <a:xfrm>
            <a:off x="572877" y="638237"/>
            <a:ext cx="11038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text can be placed like this.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 it’s a quote? Maybe a stat?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 a blurb that needs emphasis.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573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760F1-7420-8D4B-9E1E-03990AD62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139C7-D572-F940-8C50-B8354702C026}"/>
              </a:ext>
            </a:extLst>
          </p:cNvPr>
          <p:cNvSpPr txBox="1"/>
          <p:nvPr/>
        </p:nvSpPr>
        <p:spPr>
          <a:xfrm>
            <a:off x="572877" y="915328"/>
            <a:ext cx="11038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text can be placed like this.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 it’s a quote? Maybe a stat?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 a blurb that needs emphasis.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898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760F1-7420-8D4B-9E1E-03990AD62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0418BB-7C3E-E746-BC2B-0E2B3513CA79}"/>
              </a:ext>
            </a:extLst>
          </p:cNvPr>
          <p:cNvSpPr txBox="1"/>
          <p:nvPr/>
        </p:nvSpPr>
        <p:spPr>
          <a:xfrm>
            <a:off x="6716110" y="1226285"/>
            <a:ext cx="489566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Header Here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#1 Goes Here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go here.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#2 Goes Here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Sub-bullet point should be 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formatted like this.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formatted like this.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formatted like this.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#3 Goes Here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go here.</a:t>
            </a:r>
          </a:p>
        </p:txBody>
      </p:sp>
    </p:spTree>
    <p:extLst>
      <p:ext uri="{BB962C8B-B14F-4D97-AF65-F5344CB8AC3E}">
        <p14:creationId xmlns:p14="http://schemas.microsoft.com/office/powerpoint/2010/main" val="428687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760F1-7420-8D4B-9E1E-03990AD62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3D4558-8A59-064C-A9CF-F0EEEBFFA657}"/>
              </a:ext>
            </a:extLst>
          </p:cNvPr>
          <p:cNvSpPr txBox="1"/>
          <p:nvPr/>
        </p:nvSpPr>
        <p:spPr>
          <a:xfrm>
            <a:off x="6716110" y="1226285"/>
            <a:ext cx="489566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Header Here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#1 Goes Here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go here.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#2 Goes Here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Sub-bullet point should be 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formatted like this.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formatted like this.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formatted like this.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#3 Goes Here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go here.</a:t>
            </a:r>
          </a:p>
        </p:txBody>
      </p:sp>
    </p:spTree>
    <p:extLst>
      <p:ext uri="{BB962C8B-B14F-4D97-AF65-F5344CB8AC3E}">
        <p14:creationId xmlns:p14="http://schemas.microsoft.com/office/powerpoint/2010/main" val="1398903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760F1-7420-8D4B-9E1E-03990AD62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4A0406-ED35-A449-BEA1-230FC7EBF3DB}"/>
              </a:ext>
            </a:extLst>
          </p:cNvPr>
          <p:cNvSpPr txBox="1"/>
          <p:nvPr/>
        </p:nvSpPr>
        <p:spPr>
          <a:xfrm>
            <a:off x="6716110" y="1226285"/>
            <a:ext cx="489566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Header Here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#1 Goes Here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go here.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#2 Goes Here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Sub-bullet point should be 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formatted like this.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formatted like this.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formatted like this.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#3 Goes Here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go here.</a:t>
            </a:r>
          </a:p>
        </p:txBody>
      </p:sp>
    </p:spTree>
    <p:extLst>
      <p:ext uri="{BB962C8B-B14F-4D97-AF65-F5344CB8AC3E}">
        <p14:creationId xmlns:p14="http://schemas.microsoft.com/office/powerpoint/2010/main" val="3304227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760F1-7420-8D4B-9E1E-03990AD62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F15B37-9B7F-D546-81E9-C171E9E7B5FD}"/>
              </a:ext>
            </a:extLst>
          </p:cNvPr>
          <p:cNvSpPr txBox="1"/>
          <p:nvPr/>
        </p:nvSpPr>
        <p:spPr>
          <a:xfrm>
            <a:off x="6716110" y="1226285"/>
            <a:ext cx="489566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Header Here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#1 Goes Here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go here.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#2 Goes Here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Sub-bullet point should be 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formatted like this.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formatted like this.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formatted like this.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#3 Goes Here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go here.</a:t>
            </a:r>
          </a:p>
        </p:txBody>
      </p:sp>
    </p:spTree>
    <p:extLst>
      <p:ext uri="{BB962C8B-B14F-4D97-AF65-F5344CB8AC3E}">
        <p14:creationId xmlns:p14="http://schemas.microsoft.com/office/powerpoint/2010/main" val="1967183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760F1-7420-8D4B-9E1E-03990AD62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62E286-7D7B-F746-9BCC-D73F9B4F0FAD}"/>
              </a:ext>
            </a:extLst>
          </p:cNvPr>
          <p:cNvSpPr txBox="1"/>
          <p:nvPr/>
        </p:nvSpPr>
        <p:spPr>
          <a:xfrm>
            <a:off x="6716110" y="1226285"/>
            <a:ext cx="489566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Header Here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#1 Goes Here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go here.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#2 Goes Here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Sub-bullet point should be 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formatted like this.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formatted like this.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formatted like this.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#3 Goes Here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go here.</a:t>
            </a:r>
          </a:p>
        </p:txBody>
      </p:sp>
    </p:spTree>
    <p:extLst>
      <p:ext uri="{BB962C8B-B14F-4D97-AF65-F5344CB8AC3E}">
        <p14:creationId xmlns:p14="http://schemas.microsoft.com/office/powerpoint/2010/main" val="488226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760F1-7420-8D4B-9E1E-03990AD62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7E01F8-C9C9-6347-8139-A2AF71A7276A}"/>
              </a:ext>
            </a:extLst>
          </p:cNvPr>
          <p:cNvSpPr txBox="1"/>
          <p:nvPr/>
        </p:nvSpPr>
        <p:spPr>
          <a:xfrm>
            <a:off x="6716110" y="1226285"/>
            <a:ext cx="489566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Header Here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#1 Goes Here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go here.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#2 Goes Here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Sub-bullet point should be 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formatted like this.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formatted like this.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formatted like this.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#3 Goes Here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go here.</a:t>
            </a:r>
          </a:p>
        </p:txBody>
      </p:sp>
    </p:spTree>
    <p:extLst>
      <p:ext uri="{BB962C8B-B14F-4D97-AF65-F5344CB8AC3E}">
        <p14:creationId xmlns:p14="http://schemas.microsoft.com/office/powerpoint/2010/main" val="2910376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CA9CA9-E941-DC48-9D0B-55C1E14A8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01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760F1-7420-8D4B-9E1E-03990AD62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1E88FF-FA4F-2C48-8D7A-A44C08A904ED}"/>
              </a:ext>
            </a:extLst>
          </p:cNvPr>
          <p:cNvSpPr txBox="1"/>
          <p:nvPr/>
        </p:nvSpPr>
        <p:spPr>
          <a:xfrm>
            <a:off x="572877" y="3748768"/>
            <a:ext cx="11038901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Header Here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#1 Goes Here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be placed right here.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#2 Goes Here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Sub-bullet point should be formatted like this.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formatted like this.</a:t>
            </a:r>
          </a:p>
        </p:txBody>
      </p:sp>
    </p:spTree>
    <p:extLst>
      <p:ext uri="{BB962C8B-B14F-4D97-AF65-F5344CB8AC3E}">
        <p14:creationId xmlns:p14="http://schemas.microsoft.com/office/powerpoint/2010/main" val="3452502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760F1-7420-8D4B-9E1E-03990AD62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41F8E2-007C-0C41-BE70-FCE6D26D4395}"/>
              </a:ext>
            </a:extLst>
          </p:cNvPr>
          <p:cNvSpPr txBox="1"/>
          <p:nvPr/>
        </p:nvSpPr>
        <p:spPr>
          <a:xfrm>
            <a:off x="572877" y="3748768"/>
            <a:ext cx="11038901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Header Here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#1 Goes Here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be placed right here.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#2 Goes Here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Sub-bullet point should be formatted like this.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formatted like this.</a:t>
            </a:r>
          </a:p>
        </p:txBody>
      </p:sp>
    </p:spTree>
    <p:extLst>
      <p:ext uri="{BB962C8B-B14F-4D97-AF65-F5344CB8AC3E}">
        <p14:creationId xmlns:p14="http://schemas.microsoft.com/office/powerpoint/2010/main" val="688203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760F1-7420-8D4B-9E1E-03990AD62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042947-C02C-C340-B35D-FB5D4E11644B}"/>
              </a:ext>
            </a:extLst>
          </p:cNvPr>
          <p:cNvSpPr txBox="1"/>
          <p:nvPr/>
        </p:nvSpPr>
        <p:spPr>
          <a:xfrm>
            <a:off x="572877" y="3748768"/>
            <a:ext cx="11038901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Header Here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#1 Goes Here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be placed right here.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#2 Goes Here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Sub-bullet point should be formatted like this.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formatted like this.</a:t>
            </a:r>
          </a:p>
        </p:txBody>
      </p:sp>
    </p:spTree>
    <p:extLst>
      <p:ext uri="{BB962C8B-B14F-4D97-AF65-F5344CB8AC3E}">
        <p14:creationId xmlns:p14="http://schemas.microsoft.com/office/powerpoint/2010/main" val="1508545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760F1-7420-8D4B-9E1E-03990AD62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86B128-BD9E-3940-82D2-18C1676E1D78}"/>
              </a:ext>
            </a:extLst>
          </p:cNvPr>
          <p:cNvSpPr txBox="1"/>
          <p:nvPr/>
        </p:nvSpPr>
        <p:spPr>
          <a:xfrm>
            <a:off x="1493520" y="2056269"/>
            <a:ext cx="9204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24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760F1-7420-8D4B-9E1E-03990AD62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A5E844-AAB4-DF47-B698-946A1AFE585F}"/>
              </a:ext>
            </a:extLst>
          </p:cNvPr>
          <p:cNvSpPr txBox="1"/>
          <p:nvPr/>
        </p:nvSpPr>
        <p:spPr>
          <a:xfrm>
            <a:off x="1493520" y="2056269"/>
            <a:ext cx="9204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552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760F1-7420-8D4B-9E1E-03990AD62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B4B39C-C2C7-3542-B898-0BF29A0FFD08}"/>
              </a:ext>
            </a:extLst>
          </p:cNvPr>
          <p:cNvSpPr txBox="1"/>
          <p:nvPr/>
        </p:nvSpPr>
        <p:spPr>
          <a:xfrm>
            <a:off x="1493520" y="2056269"/>
            <a:ext cx="9204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6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CA9CA9-E941-DC48-9D0B-55C1E14A8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475D02-8C78-AC41-B877-8CA70B1BA5FF}"/>
              </a:ext>
            </a:extLst>
          </p:cNvPr>
          <p:cNvSpPr txBox="1"/>
          <p:nvPr/>
        </p:nvSpPr>
        <p:spPr>
          <a:xfrm>
            <a:off x="1493520" y="4294972"/>
            <a:ext cx="92049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59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Goes Here</a:t>
            </a:r>
            <a:endParaRPr lang="en-US" sz="4800" b="1" dirty="0">
              <a:solidFill>
                <a:srgbClr val="F593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 Here</a:t>
            </a:r>
          </a:p>
        </p:txBody>
      </p:sp>
    </p:spTree>
    <p:extLst>
      <p:ext uri="{BB962C8B-B14F-4D97-AF65-F5344CB8AC3E}">
        <p14:creationId xmlns:p14="http://schemas.microsoft.com/office/powerpoint/2010/main" val="67386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CA9CA9-E941-DC48-9D0B-55C1E14A8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DD7C54-4EAB-E74E-8FEC-02A50AD83BE0}"/>
              </a:ext>
            </a:extLst>
          </p:cNvPr>
          <p:cNvSpPr txBox="1"/>
          <p:nvPr/>
        </p:nvSpPr>
        <p:spPr>
          <a:xfrm>
            <a:off x="1493520" y="4294972"/>
            <a:ext cx="92049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59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Goes Here</a:t>
            </a:r>
            <a:endParaRPr lang="en-US" sz="4800" b="1" dirty="0">
              <a:solidFill>
                <a:srgbClr val="F593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 Here</a:t>
            </a:r>
          </a:p>
        </p:txBody>
      </p:sp>
    </p:spTree>
    <p:extLst>
      <p:ext uri="{BB962C8B-B14F-4D97-AF65-F5344CB8AC3E}">
        <p14:creationId xmlns:p14="http://schemas.microsoft.com/office/powerpoint/2010/main" val="239053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CA9CA9-E941-DC48-9D0B-55C1E14A8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9C975A-42C4-2948-B0FC-0510280733A2}"/>
              </a:ext>
            </a:extLst>
          </p:cNvPr>
          <p:cNvSpPr txBox="1"/>
          <p:nvPr/>
        </p:nvSpPr>
        <p:spPr>
          <a:xfrm>
            <a:off x="1493520" y="4294972"/>
            <a:ext cx="92049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Goes Here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 Here</a:t>
            </a:r>
          </a:p>
        </p:txBody>
      </p:sp>
    </p:spTree>
    <p:extLst>
      <p:ext uri="{BB962C8B-B14F-4D97-AF65-F5344CB8AC3E}">
        <p14:creationId xmlns:p14="http://schemas.microsoft.com/office/powerpoint/2010/main" val="166475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08F8A-4662-9B4C-BE51-0AF88738A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AFBCD3-4E73-FB4F-9983-432B38BDDD55}"/>
              </a:ext>
            </a:extLst>
          </p:cNvPr>
          <p:cNvSpPr txBox="1"/>
          <p:nvPr/>
        </p:nvSpPr>
        <p:spPr>
          <a:xfrm>
            <a:off x="572877" y="1226285"/>
            <a:ext cx="11038901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Header Here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#1 Goes Here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be placed right here.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#2 Goes Here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Sub-bullet point should be formatted like this.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formatted like this.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formatted like this.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formatted like this.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#3 Goes Here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be placed right here.</a:t>
            </a:r>
          </a:p>
        </p:txBody>
      </p:sp>
    </p:spTree>
    <p:extLst>
      <p:ext uri="{BB962C8B-B14F-4D97-AF65-F5344CB8AC3E}">
        <p14:creationId xmlns:p14="http://schemas.microsoft.com/office/powerpoint/2010/main" val="153636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08F8A-4662-9B4C-BE51-0AF88738A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AFBCD3-4E73-FB4F-9983-432B38BDDD55}"/>
              </a:ext>
            </a:extLst>
          </p:cNvPr>
          <p:cNvSpPr txBox="1"/>
          <p:nvPr/>
        </p:nvSpPr>
        <p:spPr>
          <a:xfrm>
            <a:off x="572877" y="1226285"/>
            <a:ext cx="11038901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Header Here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#1 Goes Here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be placed right here.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#2 Goes Here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Sub-bullet point should be formatted like this.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formatted like this.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formatted like this.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formatted like this.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#3 Goes Here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be placed right here.</a:t>
            </a:r>
          </a:p>
        </p:txBody>
      </p:sp>
    </p:spTree>
    <p:extLst>
      <p:ext uri="{BB962C8B-B14F-4D97-AF65-F5344CB8AC3E}">
        <p14:creationId xmlns:p14="http://schemas.microsoft.com/office/powerpoint/2010/main" val="58926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08F8A-4662-9B4C-BE51-0AF88738A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AFBCD3-4E73-FB4F-9983-432B38BDDD55}"/>
              </a:ext>
            </a:extLst>
          </p:cNvPr>
          <p:cNvSpPr txBox="1"/>
          <p:nvPr/>
        </p:nvSpPr>
        <p:spPr>
          <a:xfrm>
            <a:off x="572877" y="1226285"/>
            <a:ext cx="11038901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Header Here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#1 Goes Here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be placed right here.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#2 Goes Here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Sub-bullet point should be formatted like this.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formatted like this.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formatted like this.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Sub-bullet point should be formatted like this.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Bullet Point #3 Goes Here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copy can be placed right here.</a:t>
            </a:r>
          </a:p>
        </p:txBody>
      </p:sp>
    </p:spTree>
    <p:extLst>
      <p:ext uri="{BB962C8B-B14F-4D97-AF65-F5344CB8AC3E}">
        <p14:creationId xmlns:p14="http://schemas.microsoft.com/office/powerpoint/2010/main" val="667641953"/>
      </p:ext>
    </p:extLst>
  </p:cSld>
  <p:clrMapOvr>
    <a:masterClrMapping/>
  </p:clrMapOvr>
</p:sld>
</file>

<file path=ppt/theme/theme1.xml><?xml version="1.0" encoding="utf-8"?>
<a:theme xmlns:a="http://schemas.openxmlformats.org/drawingml/2006/main" name="Firs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350</Words>
  <Application>Microsoft Macintosh PowerPoint</Application>
  <PresentationFormat>Widescreen</PresentationFormat>
  <Paragraphs>210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Arial Black</vt:lpstr>
      <vt:lpstr>Calibri</vt:lpstr>
      <vt:lpstr>Gill Sans MT</vt:lpstr>
      <vt:lpstr>First Slide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Tennessee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Meyer</dc:creator>
  <cp:lastModifiedBy>Badoud, Sally</cp:lastModifiedBy>
  <cp:revision>11</cp:revision>
  <cp:lastPrinted>2018-10-04T14:59:08Z</cp:lastPrinted>
  <dcterms:created xsi:type="dcterms:W3CDTF">2013-08-09T21:17:56Z</dcterms:created>
  <dcterms:modified xsi:type="dcterms:W3CDTF">2018-12-03T16:22:51Z</dcterms:modified>
</cp:coreProperties>
</file>